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64" r:id="rId5"/>
    <p:sldId id="263" r:id="rId6"/>
    <p:sldId id="266" r:id="rId7"/>
    <p:sldId id="267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E99947A-3C2B-4448-85CE-DC36BFA95ECA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5032211-5C0B-485F-AC9C-9EBA5237C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947A-3C2B-4448-85CE-DC36BFA95ECA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2211-5C0B-485F-AC9C-9EBA5237C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947A-3C2B-4448-85CE-DC36BFA95ECA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2211-5C0B-485F-AC9C-9EBA5237C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947A-3C2B-4448-85CE-DC36BFA95ECA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2211-5C0B-485F-AC9C-9EBA5237C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947A-3C2B-4448-85CE-DC36BFA95ECA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2211-5C0B-485F-AC9C-9EBA5237C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947A-3C2B-4448-85CE-DC36BFA95ECA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2211-5C0B-485F-AC9C-9EBA5237C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99947A-3C2B-4448-85CE-DC36BFA95ECA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032211-5C0B-485F-AC9C-9EBA5237C2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E99947A-3C2B-4448-85CE-DC36BFA95ECA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5032211-5C0B-485F-AC9C-9EBA5237C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947A-3C2B-4448-85CE-DC36BFA95ECA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2211-5C0B-485F-AC9C-9EBA5237C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947A-3C2B-4448-85CE-DC36BFA95ECA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2211-5C0B-485F-AC9C-9EBA5237C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947A-3C2B-4448-85CE-DC36BFA95ECA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2211-5C0B-485F-AC9C-9EBA5237C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E99947A-3C2B-4448-85CE-DC36BFA95ECA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5032211-5C0B-485F-AC9C-9EBA5237C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ПАСТЕЛЬ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149080"/>
            <a:ext cx="4953000" cy="17526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Автор: </a:t>
            </a:r>
            <a:r>
              <a:rPr lang="ru-RU" sz="1600" dirty="0" err="1" smtClean="0"/>
              <a:t>Логун</a:t>
            </a:r>
            <a:r>
              <a:rPr lang="ru-RU" sz="1600" dirty="0" smtClean="0"/>
              <a:t> Лариса Анатольевна</a:t>
            </a:r>
            <a:endParaRPr lang="ru-RU" sz="1600" dirty="0"/>
          </a:p>
        </p:txBody>
      </p:sp>
    </p:spTree>
  </p:cSld>
  <p:clrMapOvr>
    <a:masterClrMapping/>
  </p:clrMapOvr>
  <p:transition advTm="5288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37112"/>
            <a:ext cx="8229600" cy="164286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Подведение итогов: совместный просмотр и обсуждение работ.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1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268760"/>
            <a:ext cx="4536504" cy="3061894"/>
          </a:xfrm>
        </p:spPr>
      </p:pic>
      <p:pic>
        <p:nvPicPr>
          <p:cNvPr id="5" name="Рисунок 4" descr="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68760"/>
            <a:ext cx="3960440" cy="3060394"/>
          </a:xfrm>
          <a:prstGeom prst="rect">
            <a:avLst/>
          </a:prstGeom>
        </p:spPr>
      </p:pic>
    </p:spTree>
  </p:cSld>
  <p:clrMapOvr>
    <a:masterClrMapping/>
  </p:clrMapOvr>
  <p:transition advTm="5834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219256" cy="1152128"/>
          </a:xfrm>
        </p:spPr>
        <p:txBody>
          <a:bodyPr>
            <a:normAutofit/>
          </a:bodyPr>
          <a:lstStyle/>
          <a:p>
            <a:pPr algn="ctr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9080"/>
            <a:ext cx="8291264" cy="2520280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/>
              <a:t>План урока на тему :«Пастель».</a:t>
            </a:r>
          </a:p>
          <a:p>
            <a:r>
              <a:rPr lang="ru-RU" sz="1600" dirty="0" smtClean="0"/>
              <a:t>Цели и задачи урока: знакомство и освоение графических художественных материалов, их выразительных возможностей.</a:t>
            </a:r>
          </a:p>
          <a:p>
            <a:r>
              <a:rPr lang="ru-RU" sz="1600" dirty="0" smtClean="0"/>
              <a:t>Оборудование урока: сухая или восковая пастель, бумага для пастели.</a:t>
            </a:r>
          </a:p>
          <a:p>
            <a:r>
              <a:rPr lang="ru-RU" sz="1600" dirty="0" smtClean="0"/>
              <a:t>План урока:</a:t>
            </a:r>
          </a:p>
          <a:p>
            <a:r>
              <a:rPr lang="ru-RU" sz="1600" dirty="0" smtClean="0"/>
              <a:t>     1 Организационная часть.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    2 Сообщение новых знаний.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    3 Практическая работа учащихся.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    4 Подведение итогов.</a:t>
            </a:r>
          </a:p>
          <a:p>
            <a:r>
              <a:rPr lang="ru-RU" sz="1600" dirty="0" smtClean="0"/>
              <a:t>Ход урока.</a:t>
            </a:r>
            <a:endParaRPr lang="ru-RU" sz="1600" dirty="0"/>
          </a:p>
        </p:txBody>
      </p:sp>
      <p:pic>
        <p:nvPicPr>
          <p:cNvPr id="1026" name="Picture 2" descr="C:\Users\Гена\Desktop\Вязники Лара\DCIM\144___10\IMG_900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47664" y="908720"/>
            <a:ext cx="5976664" cy="3115495"/>
          </a:xfrm>
          <a:prstGeom prst="rect">
            <a:avLst/>
          </a:prstGeom>
          <a:noFill/>
        </p:spPr>
      </p:pic>
    </p:spTree>
  </p:cSld>
  <p:clrMapOvr>
    <a:masterClrMapping/>
  </p:clrMapOvr>
  <p:transition advTm="5335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933056"/>
            <a:ext cx="8280920" cy="2736304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Здравствуйте , дети.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егодня тема нашего урока «Пастель». Пастель – «сухая живопись» мягкими цветными мелками , которые изготовляются из пигментов, мела и связующих. В процессе изготовления пастельных карандашей их не засохшая масса выглядит как тесто, паста – отсюда и произошло название. У пастели множество нежных оттенков каждого цвета. Пастель – очень мягкий мелок, на него нажимают слегка. Изображение получается мягким, нежным, неярким и пушистым. Рисовать можно по -разному : плашмя или остро заточенным мелком . Иногда цветные пятна слегка растирают пальцем, цветовые переходы получаются воздушными и прозрачными. 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12498" y="3244334"/>
            <a:ext cx="2919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Вязники. Фотография. 2015</a:t>
            </a:r>
            <a:endParaRPr lang="ru-RU" dirty="0"/>
          </a:p>
        </p:txBody>
      </p:sp>
      <p:pic>
        <p:nvPicPr>
          <p:cNvPr id="7" name="Содержимое 6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836712"/>
            <a:ext cx="4680520" cy="2974583"/>
          </a:xfrm>
        </p:spPr>
      </p:pic>
    </p:spTree>
  </p:cSld>
  <p:clrMapOvr>
    <a:masterClrMapping/>
  </p:clrMapOvr>
  <p:transition advTm="4914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80920" cy="151216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В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XVlll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веке пастель получает особую популярность во Франции. Где ее использовали Жан Батист </a:t>
            </a:r>
            <a:r>
              <a:rPr lang="ru-RU" sz="1600" dirty="0" err="1" smtClean="0">
                <a:solidFill>
                  <a:schemeClr val="tx1"/>
                </a:solidFill>
                <a:latin typeface="+mn-lt"/>
              </a:rPr>
              <a:t>Симион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 Шарден , а позднее Жан Батист Грез.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ж б грез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628800"/>
            <a:ext cx="2740554" cy="3456384"/>
          </a:xfrm>
        </p:spPr>
      </p:pic>
      <p:pic>
        <p:nvPicPr>
          <p:cNvPr id="5" name="Рисунок 4" descr="шарде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628800"/>
            <a:ext cx="2736304" cy="3475107"/>
          </a:xfrm>
          <a:prstGeom prst="rect">
            <a:avLst/>
          </a:prstGeom>
        </p:spPr>
      </p:pic>
      <p:pic>
        <p:nvPicPr>
          <p:cNvPr id="6" name="Рисунок 5" descr="шарден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628800"/>
            <a:ext cx="2589051" cy="3456384"/>
          </a:xfrm>
          <a:prstGeom prst="rect">
            <a:avLst/>
          </a:prstGeom>
        </p:spPr>
      </p:pic>
    </p:spTree>
  </p:cSld>
  <p:clrMapOvr>
    <a:masterClrMapping/>
  </p:clrMapOvr>
  <p:transition advTm="4539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717032"/>
            <a:ext cx="8229600" cy="288032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+mn-lt"/>
              </a:rPr>
              <a:t>Художники-импрессионисты охотно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пользовались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пастелью, ценя ее за свежесть тона и быстроту, с какой она позволяла им  работать. Манера  Эдгара Дега, например, отличалась удивительной свободой, он накладывал пастель смелыми , ломанными штрихами, иногда оставляя проступающий сквозь пастель тон бумаги или добавляя мазки маслом или  акварелью. Одним из открытий художника стала обработка картины паром, после чего пастель размягчалась и ее можно было растушевывать кистью или пальцами. Дега не только  по- новому использовал технику пастели, но и создавал с ее помощью картины, превосходящие по размеру произведения других художников, выполненные пастелью. Иногда он сшивал для этого вместе несколько листов, чтобы получить поверхность нужного ему размера. 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Содержимое 6" descr="Дега_ голубые танцовщицы_ ГМИИ им Пушкин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052736"/>
            <a:ext cx="3384375" cy="2538281"/>
          </a:xfrm>
        </p:spPr>
      </p:pic>
      <p:pic>
        <p:nvPicPr>
          <p:cNvPr id="8" name="Содержимое 7" descr="дега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732240" y="1052736"/>
            <a:ext cx="2112234" cy="2534682"/>
          </a:xfrm>
        </p:spPr>
      </p:pic>
      <p:pic>
        <p:nvPicPr>
          <p:cNvPr id="10" name="Рисунок 9" descr="дега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052736"/>
            <a:ext cx="2720950" cy="2520280"/>
          </a:xfrm>
          <a:prstGeom prst="rect">
            <a:avLst/>
          </a:prstGeom>
        </p:spPr>
      </p:pic>
    </p:spTree>
  </p:cSld>
  <p:clrMapOvr>
    <a:masterClrMapping/>
  </p:clrMapOvr>
  <p:transition advTm="5398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     В России пастель появилась в первой половине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XVIII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столетия, привезенная иностранными художниками.</a:t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     Первые десятилетия творческого пути активно работал пастелью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Алексей Гаврилович Венецианов.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В 1807 году Венецианов  поступил на статскую службу , а в свободное время ходил в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Э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рмитаж  и копировал пастельными карандашами. Позже Венецианов поднес два жанровых крестьянских портретов пастелью императрице Елизавете Алексеевне, за что получил бриллиантовый перстень, а  в 1823 году , подарил «картину в сельском домашнем виде пастельными красками» Александру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I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Содержимое 9" descr="венецианов вот-те и батькин обе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924944"/>
            <a:ext cx="2568388" cy="3312368"/>
          </a:xfrm>
        </p:spPr>
      </p:pic>
      <p:pic>
        <p:nvPicPr>
          <p:cNvPr id="11" name="Содержимое 10" descr="венецианов очищение свеклы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23928" y="2924944"/>
            <a:ext cx="4038600" cy="3275946"/>
          </a:xfrm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 flipV="1">
            <a:off x="899592" y="2852936"/>
            <a:ext cx="45719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 flipV="1">
            <a:off x="3923928" y="2852936"/>
            <a:ext cx="45719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advTm="5148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11760" y="4077072"/>
            <a:ext cx="6552728" cy="244827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Почти все пастели Исаака Ильича Левитана относятся к 1890-м годам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. До этого Левитан к этой технике не обращался вовсе, а в последствии- после 1894 года- лишь в отдельных случаях. В коллекции Русского музея- три пастели мастера: «Хмурый день» (1895), «Долина реки» (1890-е) и одна из вершин творчества Левитана – «Луг на опушке леса» (1898).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Содержимое 8" descr="Levitan_-Belaya-sir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980728"/>
            <a:ext cx="2376264" cy="2989169"/>
          </a:xfrm>
        </p:spPr>
      </p:pic>
      <p:pic>
        <p:nvPicPr>
          <p:cNvPr id="10" name="Рисунок 9" descr="левитан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77072"/>
            <a:ext cx="1944216" cy="2581960"/>
          </a:xfrm>
          <a:prstGeom prst="rect">
            <a:avLst/>
          </a:prstGeom>
        </p:spPr>
      </p:pic>
      <p:pic>
        <p:nvPicPr>
          <p:cNvPr id="11" name="Рисунок 10" descr="левита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980728"/>
            <a:ext cx="3860304" cy="2988622"/>
          </a:xfrm>
          <a:prstGeom prst="rect">
            <a:avLst/>
          </a:prstGeom>
        </p:spPr>
      </p:pic>
      <p:pic>
        <p:nvPicPr>
          <p:cNvPr id="13" name="Рисунок 12" descr="левитан3о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980727"/>
            <a:ext cx="2448272" cy="3016745"/>
          </a:xfrm>
          <a:prstGeom prst="rect">
            <a:avLst/>
          </a:prstGeom>
        </p:spPr>
      </p:pic>
    </p:spTree>
  </p:cSld>
  <p:clrMapOvr>
    <a:masterClrMapping/>
  </p:clrMapOvr>
  <p:transition advTm="546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869160"/>
            <a:ext cx="8568952" cy="144016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Для Зинаиды Серебряковой пастель до конца дней оставалась излюбленной техникой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. В манере «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non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finito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» («незавершенности») созданы портреты детей, с тонко проработанным лицом и едва намеченной одеждой, а также- «балетная серия», где фигуры лишь намечены расплывчатым контуром. «Марокканская серия» (1928,1932) целиком выполнена в пастели.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серебрякова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2805506" cy="3600400"/>
          </a:xfrm>
        </p:spPr>
      </p:pic>
      <p:pic>
        <p:nvPicPr>
          <p:cNvPr id="5" name="Рисунок 4" descr="серебрякова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124744"/>
            <a:ext cx="2694674" cy="3600400"/>
          </a:xfrm>
          <a:prstGeom prst="rect">
            <a:avLst/>
          </a:prstGeom>
        </p:spPr>
      </p:pic>
      <p:pic>
        <p:nvPicPr>
          <p:cNvPr id="7" name="Рисунок 6" descr="серебрякова портрет тат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124744"/>
            <a:ext cx="2603089" cy="3600400"/>
          </a:xfrm>
          <a:prstGeom prst="rect">
            <a:avLst/>
          </a:prstGeom>
        </p:spPr>
      </p:pic>
    </p:spTree>
  </p:cSld>
  <p:clrMapOvr>
    <a:masterClrMapping/>
  </p:clrMapOvr>
  <p:transition advTm="5461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136904" cy="194421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+mn-lt"/>
              </a:rPr>
              <a:t>Требования к работам учеников: 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- удачная компоновка в листе;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-  отдельные штрихи- мазки должны составлять живописную, плотную красочную фактуру;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-  аккуратность, завершенность, выразительность. 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2532740" cy="3583680"/>
          </a:xfrm>
        </p:spPr>
      </p:pic>
      <p:pic>
        <p:nvPicPr>
          <p:cNvPr id="5" name="Рисунок 4" descr="1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980728"/>
            <a:ext cx="2555946" cy="3552897"/>
          </a:xfrm>
          <a:prstGeom prst="rect">
            <a:avLst/>
          </a:prstGeom>
        </p:spPr>
      </p:pic>
      <p:pic>
        <p:nvPicPr>
          <p:cNvPr id="6" name="Рисунок 5" descr="1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980728"/>
            <a:ext cx="2512198" cy="3545213"/>
          </a:xfrm>
          <a:prstGeom prst="rect">
            <a:avLst/>
          </a:prstGeom>
        </p:spPr>
      </p:pic>
    </p:spTree>
  </p:cSld>
  <p:clrMapOvr>
    <a:masterClrMapping/>
  </p:clrMapOvr>
  <p:transition advTm="5179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232</TotalTime>
  <Words>376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ПАСТЕЛЬ</vt:lpstr>
      <vt:lpstr>Слайд 2</vt:lpstr>
      <vt:lpstr>Здравствуйте , дети. Сегодня тема нашего урока «Пастель». Пастель – «сухая живопись» мягкими цветными мелками , которые изготовляются из пигментов, мела и связующих. В процессе изготовления пастельных карандашей их не засохшая масса выглядит как тесто, паста – отсюда и произошло название. У пастели множество нежных оттенков каждого цвета. Пастель – очень мягкий мелок, на него нажимают слегка. Изображение получается мягким, нежным, неярким и пушистым. Рисовать можно по -разному : плашмя или остро заточенным мелком . Иногда цветные пятна слегка растирают пальцем, цветовые переходы получаются воздушными и прозрачными. </vt:lpstr>
      <vt:lpstr>В  XVlll веке пастель получает особую популярность во Франции. Где ее использовали Жан Батист Симион Шарден , а позднее Жан Батист Грез.</vt:lpstr>
      <vt:lpstr>Художники-импрессионисты охотно пользовались пастелью, ценя ее за свежесть тона и быстроту, с какой она позволяла им  работать. Манера  Эдгара Дега, например, отличалась удивительной свободой, он накладывал пастель смелыми , ломанными штрихами, иногда оставляя проступающий сквозь пастель тон бумаги или добавляя мазки маслом или  акварелью. Одним из открытий художника стала обработка картины паром, после чего пастель размягчалась и ее можно было растушевывать кистью или пальцами. Дега не только  по- новому использовал технику пастели, но и создавал с ее помощью картины, превосходящие по размеру произведения других художников, выполненные пастелью. Иногда он сшивал для этого вместе несколько листов, чтобы получить поверхность нужного ему размера. </vt:lpstr>
      <vt:lpstr>      В России пастель появилась в первой половине  XVIII  столетия, привезенная иностранными художниками.       Первые десятилетия творческого пути активно работал пастелью Алексей Гаврилович Венецианов. В 1807 году Венецианов  поступил на статскую службу , а в свободное время ходил в Эрмитаж  и копировал пастельными карандашами. Позже Венецианов поднес два жанровых крестьянских портретов пастелью императрице Елизавете Алексеевне, за что получил бриллиантовый перстень, а  в 1823 году , подарил «картину в сельском домашнем виде пастельными красками» Александру I.</vt:lpstr>
      <vt:lpstr>Почти все пастели Исаака Ильича Левитана относятся к 1890-м годам. До этого Левитан к этой технике не обращался вовсе, а в последствии- после 1894 года- лишь в отдельных случаях. В коллекции Русского музея- три пастели мастера: «Хмурый день» (1895), «Долина реки» (1890-е) и одна из вершин творчества Левитана – «Луг на опушке леса» (1898).</vt:lpstr>
      <vt:lpstr>Для Зинаиды Серебряковой пастель до конца дней оставалась излюбленной техникой. В манере «non finito» («незавершенности») созданы портреты детей, с тонко проработанным лицом и едва намеченной одеждой, а также- «балетная серия», где фигуры лишь намечены расплывчатым контуром. «Марокканская серия» (1928,1932) целиком выполнена в пастели.</vt:lpstr>
      <vt:lpstr>Требования к работам учеников:  - удачная компоновка в листе; -  отдельные штрихи- мазки должны составлять живописную, плотную красочную фактуру; -  аккуратность, завершенность, выразительность. </vt:lpstr>
      <vt:lpstr>Подведение итогов: совместный просмотр и обсуждение работ.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ПАСТЕЛЬ</dc:title>
  <dc:creator>Гена</dc:creator>
  <cp:lastModifiedBy>Гена</cp:lastModifiedBy>
  <cp:revision>64</cp:revision>
  <dcterms:created xsi:type="dcterms:W3CDTF">2015-06-16T16:53:48Z</dcterms:created>
  <dcterms:modified xsi:type="dcterms:W3CDTF">2015-07-29T18:32:52Z</dcterms:modified>
</cp:coreProperties>
</file>