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4" r:id="rId3"/>
    <p:sldId id="265" r:id="rId4"/>
    <p:sldId id="291" r:id="rId5"/>
    <p:sldId id="295" r:id="rId6"/>
    <p:sldId id="299" r:id="rId7"/>
    <p:sldId id="266" r:id="rId8"/>
    <p:sldId id="292" r:id="rId9"/>
    <p:sldId id="293" r:id="rId10"/>
    <p:sldId id="294" r:id="rId11"/>
    <p:sldId id="260" r:id="rId12"/>
    <p:sldId id="261" r:id="rId13"/>
    <p:sldId id="296" r:id="rId14"/>
    <p:sldId id="298" r:id="rId15"/>
    <p:sldId id="271" r:id="rId16"/>
    <p:sldId id="272" r:id="rId17"/>
    <p:sldId id="276" r:id="rId18"/>
    <p:sldId id="277" r:id="rId19"/>
    <p:sldId id="278" r:id="rId20"/>
    <p:sldId id="280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62" r:id="rId31"/>
    <p:sldId id="273" r:id="rId32"/>
    <p:sldId id="275" r:id="rId33"/>
    <p:sldId id="263" r:id="rId34"/>
    <p:sldId id="267" r:id="rId35"/>
    <p:sldId id="268" r:id="rId36"/>
    <p:sldId id="269" r:id="rId37"/>
    <p:sldId id="270" r:id="rId38"/>
    <p:sldId id="274" r:id="rId3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-82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4E0A9ADD-2EC1-4F25-B75E-573AE68C4742}" type="datetimeFigureOut">
              <a:rPr lang="ru-RU" smtClean="0"/>
              <a:pPr/>
              <a:t>06.05.2018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BBA81381-D848-42A1-A606-5C54AF74FD7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17337909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A9ADD-2EC1-4F25-B75E-573AE68C4742}" type="datetimeFigureOut">
              <a:rPr lang="ru-RU" smtClean="0"/>
              <a:pPr/>
              <a:t>06.05.2018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81381-D848-42A1-A606-5C54AF74FD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24454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A9ADD-2EC1-4F25-B75E-573AE68C4742}" type="datetimeFigureOut">
              <a:rPr lang="ru-RU" smtClean="0"/>
              <a:pPr/>
              <a:t>06.05.2018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81381-D848-42A1-A606-5C54AF74FD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34324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A9ADD-2EC1-4F25-B75E-573AE68C4742}" type="datetimeFigureOut">
              <a:rPr lang="ru-RU" smtClean="0"/>
              <a:pPr/>
              <a:t>06.05.2018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81381-D848-42A1-A606-5C54AF74FD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82439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A9ADD-2EC1-4F25-B75E-573AE68C4742}" type="datetimeFigureOut">
              <a:rPr lang="ru-RU" smtClean="0"/>
              <a:pPr/>
              <a:t>06.05.2018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81381-D848-42A1-A606-5C54AF74FD7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3928795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A9ADD-2EC1-4F25-B75E-573AE68C4742}" type="datetimeFigureOut">
              <a:rPr lang="ru-RU" smtClean="0"/>
              <a:pPr/>
              <a:t>06.05.2018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81381-D848-42A1-A606-5C54AF74FD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68139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A9ADD-2EC1-4F25-B75E-573AE68C4742}" type="datetimeFigureOut">
              <a:rPr lang="ru-RU" smtClean="0"/>
              <a:pPr/>
              <a:t>06.05.2018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81381-D848-42A1-A606-5C54AF74FD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2564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A9ADD-2EC1-4F25-B75E-573AE68C4742}" type="datetimeFigureOut">
              <a:rPr lang="ru-RU" smtClean="0"/>
              <a:pPr/>
              <a:t>06.05.2018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81381-D848-42A1-A606-5C54AF74FD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15142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A9ADD-2EC1-4F25-B75E-573AE68C4742}" type="datetimeFigureOut">
              <a:rPr lang="ru-RU" smtClean="0"/>
              <a:pPr/>
              <a:t>06.05.2018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81381-D848-42A1-A606-5C54AF74FD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6497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A9ADD-2EC1-4F25-B75E-573AE68C4742}" type="datetimeFigureOut">
              <a:rPr lang="ru-RU" smtClean="0"/>
              <a:pPr/>
              <a:t>06.05.2018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81381-D848-42A1-A606-5C54AF74FD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33700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blipFill>
            <a:blip r:embed="rId2" cstate="print"/>
            <a:stretch>
              <a:fillRect/>
            </a:stretch>
          </a:blip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A9ADD-2EC1-4F25-B75E-573AE68C4742}" type="datetimeFigureOut">
              <a:rPr lang="ru-RU" smtClean="0"/>
              <a:pPr/>
              <a:t>06.05.2018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81381-D848-42A1-A606-5C54AF74FD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97053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4E0A9ADD-2EC1-4F25-B75E-573AE68C4742}" type="datetimeFigureOut">
              <a:rPr lang="ru-RU" smtClean="0"/>
              <a:pPr/>
              <a:t>06.05.2018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BBA81381-D848-42A1-A606-5C54AF74FD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01894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Детская иллюстрация Орловой Натальи Александровны.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Гущина Галина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3337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7773" y="0"/>
            <a:ext cx="5791702" cy="679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50219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04386" y="185030"/>
            <a:ext cx="7328738" cy="635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638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538" y="0"/>
            <a:ext cx="89349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750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8830" y="79217"/>
            <a:ext cx="4256544" cy="63108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4557" y="423251"/>
            <a:ext cx="5214089" cy="502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258137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19605" y="169753"/>
            <a:ext cx="5064282" cy="607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747577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62393" y="9103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"КУРОЧКА РЯБА" С ИЛЛЮСТРАЦИЯМИ Н.ОРЛОВОЙ (1963)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40487" y="882216"/>
            <a:ext cx="3989937" cy="518173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-9023"/>
            <a:ext cx="59923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/>
              <a:t>Иллюстрация детской книги.</a:t>
            </a:r>
          </a:p>
        </p:txBody>
      </p:sp>
    </p:spTree>
    <p:extLst>
      <p:ext uri="{BB962C8B-B14F-4D97-AF65-F5344CB8AC3E}">
        <p14:creationId xmlns:p14="http://schemas.microsoft.com/office/powerpoint/2010/main" xmlns="" val="322865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6114" y="261937"/>
            <a:ext cx="9753600" cy="633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4032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65703" y="443477"/>
            <a:ext cx="9753600" cy="631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0875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20024" y="270519"/>
            <a:ext cx="9753600" cy="63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5436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2863" y="284335"/>
            <a:ext cx="9753600" cy="634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4229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41552" y="98835"/>
            <a:ext cx="4680642" cy="614862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387967" y="6349673"/>
            <a:ext cx="44342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Л. </a:t>
            </a:r>
            <a:r>
              <a:rPr lang="ru-RU" dirty="0" err="1" smtClean="0"/>
              <a:t>Русов</a:t>
            </a:r>
            <a:r>
              <a:rPr lang="ru-RU" dirty="0" smtClean="0"/>
              <a:t>. Портрет Н. А. Орловой. 1956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5568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2741" y="189038"/>
            <a:ext cx="9753600" cy="63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432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15528" y="202370"/>
            <a:ext cx="55675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Л. Толстой "Малышам", 1965 г., рис. Н. Орловой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87235" y="752569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3586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59252" y="345164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59744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72210"/>
            <a:ext cx="6041693" cy="45312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85316" y="623467"/>
            <a:ext cx="6106684" cy="458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04942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39818" y="4699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5106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4215" y="714470"/>
            <a:ext cx="4039968" cy="52382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37244" y="1117485"/>
            <a:ext cx="7195223" cy="465862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78279" y="148049"/>
            <a:ext cx="6074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"Сестрица Аленушка и братец Иванушка" 1966 года.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354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4756" y="252884"/>
            <a:ext cx="9753600" cy="633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23560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4633" y="208088"/>
            <a:ext cx="9753600" cy="631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197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113006" y="209687"/>
            <a:ext cx="331466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"Царевна-лягушка".</a:t>
            </a:r>
          </a:p>
          <a:p>
            <a:r>
              <a:rPr lang="ru-RU" dirty="0" smtClean="0"/>
              <a:t>Москва, Малыш 1968 г.</a:t>
            </a:r>
          </a:p>
          <a:p>
            <a:r>
              <a:rPr lang="ru-RU" dirty="0" smtClean="0"/>
              <a:t>Художник </a:t>
            </a:r>
            <a:r>
              <a:rPr lang="ru-RU" dirty="0" err="1" smtClean="0"/>
              <a:t>Н.Орлова</a:t>
            </a:r>
            <a:r>
              <a:rPr lang="ru-RU" dirty="0" smtClean="0"/>
              <a:t>.</a:t>
            </a:r>
          </a:p>
          <a:p>
            <a:r>
              <a:rPr lang="ru-RU" dirty="0" smtClean="0"/>
              <a:t>Большой формат, обложка.</a:t>
            </a:r>
          </a:p>
          <a:p>
            <a:r>
              <a:rPr lang="ru-RU" dirty="0" smtClean="0"/>
              <a:t>Тираж 500000 экз.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56204" y="273061"/>
            <a:ext cx="4746656" cy="63288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98159" y="1757829"/>
            <a:ext cx="3633080" cy="484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2175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1850" y="125994"/>
            <a:ext cx="4736660" cy="63155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5320" y="311589"/>
            <a:ext cx="4597463" cy="6129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031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0860" y="401700"/>
            <a:ext cx="8475553" cy="564683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93236" y="6141443"/>
            <a:ext cx="1750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Н. А. Орлова.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19316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532794" y="1515124"/>
            <a:ext cx="401513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Наталья Орлова «Оле-</a:t>
            </a:r>
            <a:r>
              <a:rPr lang="ru-RU" sz="2400" dirty="0" err="1" smtClean="0"/>
              <a:t>Лукойе</a:t>
            </a:r>
            <a:r>
              <a:rPr lang="ru-RU" sz="2400" dirty="0" smtClean="0"/>
              <a:t>»</a:t>
            </a:r>
          </a:p>
          <a:p>
            <a:r>
              <a:rPr lang="ru-RU" sz="2400" dirty="0" smtClean="0"/>
              <a:t>Иллюстратор Наталья Орлова</a:t>
            </a:r>
          </a:p>
          <a:p>
            <a:r>
              <a:rPr lang="ru-RU" sz="2400" dirty="0" smtClean="0"/>
              <a:t>Автор </a:t>
            </a:r>
            <a:r>
              <a:rPr lang="ru-RU" sz="2400" dirty="0" err="1" smtClean="0"/>
              <a:t>Hans</a:t>
            </a:r>
            <a:r>
              <a:rPr lang="ru-RU" sz="2400" dirty="0" smtClean="0"/>
              <a:t> </a:t>
            </a:r>
            <a:r>
              <a:rPr lang="ru-RU" sz="2400" dirty="0" err="1" smtClean="0"/>
              <a:t>Christian</a:t>
            </a:r>
            <a:r>
              <a:rPr lang="ru-RU" sz="2400" dirty="0" smtClean="0"/>
              <a:t> </a:t>
            </a:r>
            <a:r>
              <a:rPr lang="ru-RU" sz="2400" dirty="0" err="1" smtClean="0"/>
              <a:t>Andersen</a:t>
            </a:r>
            <a:endParaRPr lang="ru-RU" sz="2400" dirty="0" smtClean="0"/>
          </a:p>
          <a:p>
            <a:r>
              <a:rPr lang="ru-RU" sz="2400" dirty="0" smtClean="0"/>
              <a:t>Сказка «Оле-</a:t>
            </a:r>
            <a:r>
              <a:rPr lang="ru-RU" sz="2400" dirty="0" err="1" smtClean="0"/>
              <a:t>Лукойе</a:t>
            </a:r>
            <a:r>
              <a:rPr lang="ru-RU" sz="2400" dirty="0" smtClean="0"/>
              <a:t>»</a:t>
            </a:r>
          </a:p>
          <a:p>
            <a:r>
              <a:rPr lang="ru-RU" sz="2400" dirty="0" smtClean="0"/>
              <a:t>Страна Россия</a:t>
            </a:r>
          </a:p>
          <a:p>
            <a:r>
              <a:rPr lang="ru-RU" sz="2400" dirty="0" smtClean="0"/>
              <a:t>Год издания 1989</a:t>
            </a:r>
          </a:p>
          <a:p>
            <a:r>
              <a:rPr lang="ru-RU" sz="2400" dirty="0" smtClean="0"/>
              <a:t>Издательство Малыш</a:t>
            </a: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7613" y="311290"/>
            <a:ext cx="4662489" cy="603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9674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7164" y="0"/>
            <a:ext cx="5048695" cy="67106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9489" y="83766"/>
            <a:ext cx="5108701" cy="677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9825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8780" y="319558"/>
            <a:ext cx="4661053" cy="60450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20143" y="319558"/>
            <a:ext cx="4836908" cy="619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9567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17284"/>
            <a:ext cx="4870764" cy="63611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2751" y="217284"/>
            <a:ext cx="4823659" cy="624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2135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1083" y="370532"/>
            <a:ext cx="4551013" cy="58673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87616" y="484738"/>
            <a:ext cx="5143500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5326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4978" y="53869"/>
            <a:ext cx="5169529" cy="68041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00809" y="154476"/>
            <a:ext cx="5107380" cy="484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0873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99290" y="1237435"/>
            <a:ext cx="4827007" cy="20165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3949" y="101600"/>
            <a:ext cx="4913807" cy="6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8504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0426" y="0"/>
            <a:ext cx="5031399" cy="66182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97071" y="290984"/>
            <a:ext cx="4844177" cy="6327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7641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63336" y="170930"/>
            <a:ext cx="4903301" cy="647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2618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34562" y="311166"/>
            <a:ext cx="8967458" cy="597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1755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4893" y="-72428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054508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78636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56591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50202" y="713984"/>
            <a:ext cx="880902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i="1" dirty="0" smtClean="0"/>
              <a:t>«Талантливым людям нужно помогать, им тяжело пробиться в жизни. Способных нужно поддерживать, из них получатся хорошие ремесленники. А посредственностей нужно гнать, у них огромная пробивная сила и, поднявшись наверх, они принесут много вреда…»</a:t>
            </a:r>
            <a:endParaRPr lang="ru-RU" sz="3600" i="1" dirty="0"/>
          </a:p>
        </p:txBody>
      </p:sp>
    </p:spTree>
    <p:extLst>
      <p:ext uri="{BB962C8B-B14F-4D97-AF65-F5344CB8AC3E}">
        <p14:creationId xmlns:p14="http://schemas.microsoft.com/office/powerpoint/2010/main" xmlns="" val="290421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99588"/>
            <a:ext cx="4906433" cy="53143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2236" y="67901"/>
            <a:ext cx="6241289" cy="497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63242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4256" y="-184666"/>
            <a:ext cx="5041075" cy="59281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56712" y="-169944"/>
            <a:ext cx="5951482" cy="591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71574130"/>
      </p:ext>
    </p:extLst>
  </p:cSld>
  <p:clrMapOvr>
    <a:masterClrMapping/>
  </p:clrMapOvr>
</p:sld>
</file>

<file path=ppt/theme/theme1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View" id="{BA0EB5A6-F2D4-4F82-977B-64ADEE4A2A69}" vid="{3969A8A2-35DB-4E3B-8885-16FD2056867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Вид</Template>
  <TotalTime>72</TotalTime>
  <Words>150</Words>
  <Application>Microsoft Office PowerPoint</Application>
  <PresentationFormat>Произвольный</PresentationFormat>
  <Paragraphs>21</Paragraphs>
  <Slides>38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View</vt:lpstr>
      <vt:lpstr>Детская иллюстрация Орловой Натальи Александровны.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Детская иллюстрация Орловой Натальи Александровны.</dc:title>
  <dc:creator>Галя</dc:creator>
  <cp:lastModifiedBy>Dell</cp:lastModifiedBy>
  <cp:revision>11</cp:revision>
  <dcterms:created xsi:type="dcterms:W3CDTF">2017-09-26T19:07:05Z</dcterms:created>
  <dcterms:modified xsi:type="dcterms:W3CDTF">2018-05-06T18:38:04Z</dcterms:modified>
</cp:coreProperties>
</file>